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267" r:id="rId4"/>
    <p:sldId id="292" r:id="rId5"/>
    <p:sldId id="293" r:id="rId6"/>
    <p:sldId id="294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45" autoAdjust="0"/>
    <p:restoredTop sz="94676" autoAdjust="0"/>
  </p:normalViewPr>
  <p:slideViewPr>
    <p:cSldViewPr>
      <p:cViewPr>
        <p:scale>
          <a:sx n="118" d="100"/>
          <a:sy n="118" d="100"/>
        </p:scale>
        <p:origin x="-76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0DF4-39AC-42A9-812E-42D4F159646E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F3200-1170-4A40-8247-160ABCCFF1F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404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6721-D17E-4D92-8A44-8308DB1A5CA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F150-2149-4D45-A586-CB8761683C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741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C359E-E8EB-4C3A-8F55-D8090B60FCA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12E18-F633-4D9F-B2B9-0AB014FD4F1C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 Sida </a:t>
            </a:r>
            <a:fld id="{2B7C359E-E8EB-4C3A-8F55-D8090B60FCA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SRF backgroun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67544" y="476672"/>
            <a:ext cx="8208912" cy="5616624"/>
          </a:xfrm>
          <a:prstGeom prst="rect">
            <a:avLst/>
          </a:prstGeom>
        </p:spPr>
      </p:pic>
      <p:pic>
        <p:nvPicPr>
          <p:cNvPr id="8" name="Bildobjekt 7" descr="Loggo SRF_rgb_3D_7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39724"/>
            <a:ext cx="1331640" cy="941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8A3A-374B-4020-86BB-AE97D73E138B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65BAC-EFFB-4AAB-8793-02D38D51FB5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DA5E-C663-4A50-95A4-856E65C99BB3}" type="datetimeFigureOut">
              <a:rPr lang="sv-SE" smtClean="0"/>
              <a:pPr/>
              <a:t>2014-09-23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44DB-3198-49D7-94F6-129245487C3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Välkomna till</a:t>
            </a:r>
            <a:br>
              <a:rPr lang="sv-SE" dirty="0" smtClean="0"/>
            </a:br>
            <a:r>
              <a:rPr lang="sv-SE" dirty="0" smtClean="0"/>
              <a:t>introduktion av </a:t>
            </a:r>
            <a:br>
              <a:rPr lang="sv-SE" dirty="0" smtClean="0"/>
            </a:br>
            <a:r>
              <a:rPr lang="sv-SE" dirty="0" smtClean="0"/>
              <a:t>REQS System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24</a:t>
            </a:r>
            <a:r>
              <a:rPr lang="sv-SE" dirty="0" smtClean="0"/>
              <a:t>/9-2014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23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Generellt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SRF har köpt systemet åt samtliga kommuner</a:t>
            </a:r>
          </a:p>
          <a:p>
            <a:r>
              <a:rPr lang="sv-SE" dirty="0" smtClean="0"/>
              <a:t>Från Lantmäteriet har vi köpt info om </a:t>
            </a:r>
            <a:r>
              <a:rPr lang="sv-SE" u="sng" dirty="0" smtClean="0"/>
              <a:t>alla</a:t>
            </a:r>
            <a:r>
              <a:rPr lang="sv-SE" dirty="0" smtClean="0"/>
              <a:t> fastighetsbeteckningar som är registrerade på resp. organisationsnummer, d.v.s. även dotterbolag</a:t>
            </a:r>
          </a:p>
          <a:p>
            <a:r>
              <a:rPr lang="sv-SE" dirty="0" smtClean="0"/>
              <a:t>Detta har matchats mot de fastighetslistor som har levererats i </a:t>
            </a:r>
            <a:r>
              <a:rPr lang="sv-SE" dirty="0" err="1" smtClean="0"/>
              <a:t>excel</a:t>
            </a:r>
            <a:r>
              <a:rPr lang="sv-SE" dirty="0" smtClean="0"/>
              <a:t>-format</a:t>
            </a:r>
          </a:p>
          <a:p>
            <a:r>
              <a:rPr lang="sv-SE" dirty="0" smtClean="0"/>
              <a:t>Anna och Inger har försökt att korrigera uppenbara fel, men mycket återstår</a:t>
            </a:r>
          </a:p>
        </p:txBody>
      </p:sp>
    </p:spTree>
    <p:extLst>
      <p:ext uri="{BB962C8B-B14F-4D97-AF65-F5344CB8AC3E}">
        <p14:creationId xmlns:p14="http://schemas.microsoft.com/office/powerpoint/2010/main" val="1391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med rundade hörn 33"/>
          <p:cNvSpPr/>
          <p:nvPr/>
        </p:nvSpPr>
        <p:spPr>
          <a:xfrm>
            <a:off x="539552" y="5157192"/>
            <a:ext cx="8064896" cy="504056"/>
          </a:xfrm>
          <a:prstGeom prst="round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accent2"/>
                </a:solidFill>
              </a:rPr>
              <a:t>Byggnad/objekt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33" name="Rektangel med rundade hörn 32"/>
          <p:cNvSpPr/>
          <p:nvPr/>
        </p:nvSpPr>
        <p:spPr>
          <a:xfrm>
            <a:off x="539552" y="4293096"/>
            <a:ext cx="8064896" cy="504056"/>
          </a:xfrm>
          <a:prstGeom prst="round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accent2"/>
                </a:solidFill>
              </a:rPr>
              <a:t>Fastighet/anläggning</a:t>
            </a:r>
            <a:endParaRPr lang="sv-SE" dirty="0">
              <a:solidFill>
                <a:schemeClr val="accent2"/>
              </a:solidFill>
            </a:endParaRPr>
          </a:p>
        </p:txBody>
      </p:sp>
      <p:sp>
        <p:nvSpPr>
          <p:cNvPr id="32" name="Rektangel med rundade hörn 31"/>
          <p:cNvSpPr/>
          <p:nvPr/>
        </p:nvSpPr>
        <p:spPr>
          <a:xfrm>
            <a:off x="539552" y="3429000"/>
            <a:ext cx="8064896" cy="50405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2"/>
                </a:solidFill>
              </a:rPr>
              <a:t>Enhet, förvaltning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31" name="Rektangel med rundade hörn 30"/>
          <p:cNvSpPr/>
          <p:nvPr/>
        </p:nvSpPr>
        <p:spPr>
          <a:xfrm>
            <a:off x="539552" y="2204864"/>
            <a:ext cx="8064896" cy="1080120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2"/>
                </a:solidFill>
              </a:rPr>
              <a:t>Huvudman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29" name="Rektangel med rundade hörn 28"/>
          <p:cNvSpPr/>
          <p:nvPr/>
        </p:nvSpPr>
        <p:spPr>
          <a:xfrm>
            <a:off x="539552" y="1556792"/>
            <a:ext cx="8064896" cy="504056"/>
          </a:xfrm>
          <a:prstGeom prst="roundRect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2"/>
                </a:solidFill>
              </a:rPr>
              <a:t>Ägare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Struktur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779912" y="1628800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Kommun X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2627784" y="2285152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Kommunen</a:t>
            </a:r>
            <a:endParaRPr lang="sv-SE" dirty="0"/>
          </a:p>
        </p:txBody>
      </p:sp>
      <p:sp>
        <p:nvSpPr>
          <p:cNvPr id="6" name="Rektangel med rundade hörn 5"/>
          <p:cNvSpPr/>
          <p:nvPr/>
        </p:nvSpPr>
        <p:spPr>
          <a:xfrm>
            <a:off x="4876800" y="2285152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Dotterbolag 1</a:t>
            </a:r>
            <a:endParaRPr lang="sv-SE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5148064" y="2564904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Dotterbolag 2</a:t>
            </a:r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5508104" y="2852936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Dotterbolag n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2627784" y="3501008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Kontor 1</a:t>
            </a:r>
            <a:endParaRPr lang="sv-SE" dirty="0"/>
          </a:p>
        </p:txBody>
      </p:sp>
      <p:sp>
        <p:nvSpPr>
          <p:cNvPr id="10" name="Rektangel med rundade hörn 9"/>
          <p:cNvSpPr/>
          <p:nvPr/>
        </p:nvSpPr>
        <p:spPr>
          <a:xfrm>
            <a:off x="5508104" y="3501008"/>
            <a:ext cx="158417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Avdelning 1</a:t>
            </a:r>
            <a:endParaRPr lang="sv-SE" dirty="0"/>
          </a:p>
        </p:txBody>
      </p:sp>
      <p:sp>
        <p:nvSpPr>
          <p:cNvPr id="11" name="Rektangel med rundade hörn 10"/>
          <p:cNvSpPr/>
          <p:nvPr/>
        </p:nvSpPr>
        <p:spPr>
          <a:xfrm>
            <a:off x="3779912" y="4365104"/>
            <a:ext cx="1584176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Fbet</a:t>
            </a:r>
            <a:r>
              <a:rPr lang="sv-SE" dirty="0" smtClean="0"/>
              <a:t> Kalle 1:1</a:t>
            </a:r>
            <a:endParaRPr lang="sv-SE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5508104" y="5248874"/>
            <a:ext cx="100811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Byggn</a:t>
            </a:r>
            <a:r>
              <a:rPr lang="sv-SE" dirty="0" smtClean="0"/>
              <a:t> n</a:t>
            </a:r>
            <a:endParaRPr lang="sv-SE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4067944" y="5247129"/>
            <a:ext cx="100811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Byggn</a:t>
            </a:r>
            <a:r>
              <a:rPr lang="sv-SE" dirty="0" smtClean="0"/>
              <a:t> 2</a:t>
            </a:r>
            <a:endParaRPr lang="sv-SE" dirty="0"/>
          </a:p>
        </p:txBody>
      </p:sp>
      <p:sp>
        <p:nvSpPr>
          <p:cNvPr id="14" name="Rektangel med rundade hörn 13"/>
          <p:cNvSpPr/>
          <p:nvPr/>
        </p:nvSpPr>
        <p:spPr>
          <a:xfrm>
            <a:off x="2627784" y="5248874"/>
            <a:ext cx="100811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Byggn</a:t>
            </a:r>
            <a:r>
              <a:rPr lang="sv-SE" dirty="0" smtClean="0"/>
              <a:t> 1</a:t>
            </a:r>
            <a:endParaRPr lang="sv-SE" dirty="0"/>
          </a:p>
        </p:txBody>
      </p:sp>
      <p:cxnSp>
        <p:nvCxnSpPr>
          <p:cNvPr id="15" name="Vinklad  14"/>
          <p:cNvCxnSpPr>
            <a:stCxn id="11" idx="2"/>
            <a:endCxn id="14" idx="0"/>
          </p:cNvCxnSpPr>
          <p:nvPr/>
        </p:nvCxnSpPr>
        <p:spPr>
          <a:xfrm rot="5400000">
            <a:off x="3590055" y="4266929"/>
            <a:ext cx="523730" cy="1440160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inklad  17"/>
          <p:cNvCxnSpPr>
            <a:stCxn id="11" idx="2"/>
            <a:endCxn id="12" idx="0"/>
          </p:cNvCxnSpPr>
          <p:nvPr/>
        </p:nvCxnSpPr>
        <p:spPr>
          <a:xfrm rot="16200000" flipH="1">
            <a:off x="5030215" y="4266929"/>
            <a:ext cx="523730" cy="1440160"/>
          </a:xfrm>
          <a:prstGeom prst="bentConnector3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stCxn id="11" idx="2"/>
            <a:endCxn id="13" idx="0"/>
          </p:cNvCxnSpPr>
          <p:nvPr/>
        </p:nvCxnSpPr>
        <p:spPr>
          <a:xfrm>
            <a:off x="4572000" y="4725144"/>
            <a:ext cx="0" cy="52198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Vinklad  21"/>
          <p:cNvCxnSpPr>
            <a:stCxn id="4" idx="2"/>
            <a:endCxn id="5" idx="0"/>
          </p:cNvCxnSpPr>
          <p:nvPr/>
        </p:nvCxnSpPr>
        <p:spPr>
          <a:xfrm rot="5400000">
            <a:off x="3847780" y="1560932"/>
            <a:ext cx="296312" cy="115212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Vinklad  23"/>
          <p:cNvCxnSpPr>
            <a:stCxn id="4" idx="2"/>
            <a:endCxn id="6" idx="0"/>
          </p:cNvCxnSpPr>
          <p:nvPr/>
        </p:nvCxnSpPr>
        <p:spPr>
          <a:xfrm rot="16200000" flipH="1">
            <a:off x="4972288" y="1588552"/>
            <a:ext cx="296312" cy="109688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>
            <a:stCxn id="8" idx="2"/>
            <a:endCxn id="10" idx="0"/>
          </p:cNvCxnSpPr>
          <p:nvPr/>
        </p:nvCxnSpPr>
        <p:spPr>
          <a:xfrm>
            <a:off x="6300192" y="321297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>
            <a:stCxn id="5" idx="2"/>
            <a:endCxn id="9" idx="0"/>
          </p:cNvCxnSpPr>
          <p:nvPr/>
        </p:nvCxnSpPr>
        <p:spPr>
          <a:xfrm>
            <a:off x="3419872" y="2645192"/>
            <a:ext cx="0" cy="855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5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Alla </a:t>
            </a:r>
            <a:r>
              <a:rPr lang="sv-SE" dirty="0" err="1" smtClean="0"/>
              <a:t>fbet</a:t>
            </a:r>
            <a:r>
              <a:rPr lang="sv-SE" dirty="0" smtClean="0"/>
              <a:t> som finns både hos Lantmäteriet (LM) och på fastighetslistorna läggs upp under en förvaltning. Där vi inte vet, används ”</a:t>
            </a:r>
            <a:r>
              <a:rPr lang="sv-SE" dirty="0" err="1" smtClean="0"/>
              <a:t>Fastighetsförv</a:t>
            </a:r>
            <a:r>
              <a:rPr lang="sv-SE" dirty="0" smtClean="0"/>
              <a:t>. (generisk)”</a:t>
            </a:r>
          </a:p>
          <a:p>
            <a:r>
              <a:rPr lang="sv-SE" dirty="0" smtClean="0"/>
              <a:t>Alla som endast finns hos LM läggs under ”Lantmäteriet”</a:t>
            </a:r>
          </a:p>
          <a:p>
            <a:r>
              <a:rPr lang="sv-SE" dirty="0" smtClean="0"/>
              <a:t>Där ingen </a:t>
            </a:r>
            <a:r>
              <a:rPr lang="sv-SE" dirty="0" err="1" smtClean="0"/>
              <a:t>fbet</a:t>
            </a:r>
            <a:r>
              <a:rPr lang="sv-SE" dirty="0" smtClean="0"/>
              <a:t> finns angiven på fastighetslistan läggs informationen under ”Saknar </a:t>
            </a:r>
            <a:r>
              <a:rPr lang="sv-SE" dirty="0" err="1" smtClean="0"/>
              <a:t>fbet</a:t>
            </a:r>
            <a:r>
              <a:rPr lang="sv-SE" dirty="0" smtClean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961047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143</Words>
  <Application>Microsoft Office PowerPoint</Application>
  <PresentationFormat>Bildspel på skärmen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Anpassad formgivning</vt:lpstr>
      <vt:lpstr>2_Anpassad formgivning</vt:lpstr>
      <vt:lpstr>1_Anpassad formgivning</vt:lpstr>
      <vt:lpstr>Välkomna till introduktion av  REQS System</vt:lpstr>
      <vt:lpstr>Generellt</vt:lpstr>
      <vt:lpstr>Struktur</vt:lpstr>
      <vt:lpstr>Upplägg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tkg</dc:creator>
  <cp:lastModifiedBy>Tore Kalmeborg</cp:lastModifiedBy>
  <cp:revision>148</cp:revision>
  <cp:lastPrinted>2012-10-18T07:51:15Z</cp:lastPrinted>
  <dcterms:created xsi:type="dcterms:W3CDTF">2010-10-29T07:56:24Z</dcterms:created>
  <dcterms:modified xsi:type="dcterms:W3CDTF">2014-09-23T06:56:00Z</dcterms:modified>
</cp:coreProperties>
</file>